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ODXtaIfxhQ?start=3&amp;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IFxfd5KU9s?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서울대학교 뉴잉글랜드 동창회 </a:t>
            </a:r>
            <a:r>
              <a:rPr lang="en-US" altLang="ko-KR" dirty="0"/>
              <a:t>2022 </a:t>
            </a:r>
            <a:r>
              <a:rPr lang="ko-KR" altLang="en-US" dirty="0"/>
              <a:t>년 신년하례모임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2022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675" y="3762375"/>
            <a:ext cx="1838325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1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4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1D77-7402-49DB-A412-CD038CDC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</a:t>
            </a:r>
            <a:r>
              <a:rPr lang="ko-KR" altLang="en-US" dirty="0"/>
              <a:t>년 우리 단체는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9F5FE-2476-4FDA-9866-8B9244A6B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동문 단체장님 신년사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8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C12E-A58E-4AE3-B16F-EA421160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</a:t>
            </a:r>
            <a:r>
              <a:rPr lang="ko-KR" altLang="en-US" dirty="0"/>
              <a:t>년 동문회 는 이렇게 했으면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A5BE-BF8D-4459-B3C3-0F98702A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정태영 선배님 </a:t>
            </a:r>
            <a:r>
              <a:rPr lang="en-US" altLang="ko-KR" dirty="0"/>
              <a:t>– zoom recording</a:t>
            </a:r>
          </a:p>
          <a:p>
            <a:r>
              <a:rPr lang="ko-KR" altLang="en-US" dirty="0"/>
              <a:t>김정선 선배님 </a:t>
            </a:r>
            <a:r>
              <a:rPr lang="en-US" altLang="ko-KR" dirty="0"/>
              <a:t>– 25</a:t>
            </a:r>
            <a:r>
              <a:rPr lang="ko-KR" altLang="en-US" dirty="0"/>
              <a:t>주년 뉴잉글랜드 동창회 기념 문집 발간</a:t>
            </a:r>
            <a:r>
              <a:rPr lang="en-US" altLang="ko-KR" dirty="0"/>
              <a:t>, </a:t>
            </a:r>
            <a:r>
              <a:rPr lang="ko-KR" altLang="en-US" dirty="0"/>
              <a:t>원고 제출 바람</a:t>
            </a:r>
            <a:endParaRPr lang="en-US" altLang="ko-KR" dirty="0"/>
          </a:p>
          <a:p>
            <a:r>
              <a:rPr lang="ko-KR" altLang="en-US" dirty="0"/>
              <a:t>김병국 선배님 </a:t>
            </a:r>
            <a:r>
              <a:rPr lang="en-US" altLang="ko-KR" dirty="0"/>
              <a:t>– Public school summer activity support (local community)</a:t>
            </a:r>
          </a:p>
          <a:p>
            <a:r>
              <a:rPr lang="ko-KR" altLang="en-US" dirty="0"/>
              <a:t>신진우 후배님 </a:t>
            </a:r>
            <a:r>
              <a:rPr lang="en-US" altLang="ko-KR" dirty="0"/>
              <a:t>– </a:t>
            </a:r>
            <a:r>
              <a:rPr lang="ko-KR" altLang="en-US" dirty="0"/>
              <a:t>김현우 후배님 소개</a:t>
            </a:r>
            <a:r>
              <a:rPr lang="en-US" altLang="ko-KR" dirty="0"/>
              <a:t>, KASIT </a:t>
            </a:r>
            <a:r>
              <a:rPr lang="ko-KR" altLang="en-US" dirty="0"/>
              <a:t>교수 부임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9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3F18-6D25-49FD-A029-1CBE0939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모임 활성화 </a:t>
            </a:r>
            <a:r>
              <a:rPr lang="en-US" altLang="ko-KR" dirty="0"/>
              <a:t>Initiation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B4B3C-9CD4-40D0-8D27-BA2033DD7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692" y="2052638"/>
            <a:ext cx="4026391" cy="4195762"/>
          </a:xfrm>
        </p:spPr>
      </p:pic>
    </p:spTree>
    <p:extLst>
      <p:ext uri="{BB962C8B-B14F-4D97-AF65-F5344CB8AC3E}">
        <p14:creationId xmlns:p14="http://schemas.microsoft.com/office/powerpoint/2010/main" val="175242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334" y="1043105"/>
            <a:ext cx="8946541" cy="4948246"/>
          </a:xfrm>
        </p:spPr>
        <p:txBody>
          <a:bodyPr>
            <a:no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10:45~11:00  Zoom </a:t>
            </a:r>
            <a:r>
              <a:rPr lang="ko-KR" altLang="en-US" sz="1800" b="1" i="0" u="none" strike="noStrike" baseline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등록</a:t>
            </a:r>
            <a:r>
              <a:rPr lang="en-US" altLang="ko-KR" sz="1800" b="0" i="0" u="none" strike="noStrike" baseline="0" dirty="0">
                <a:latin typeface="Calibri" panose="020F0502020204030204" pitchFamily="34" charset="0"/>
                <a:ea typeface="Malgun Gothic" panose="020B0503020000020004" pitchFamily="34" charset="-127"/>
              </a:rPr>
              <a:t>, </a:t>
            </a:r>
            <a:r>
              <a:rPr lang="ko-KR" altLang="en-US" sz="1800" b="1" i="0" u="none" strike="noStrike" baseline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입장</a:t>
            </a:r>
            <a:r>
              <a:rPr lang="en-US" altLang="ko-KR" sz="1800" b="0" i="0" u="none" strike="noStrike" baseline="0" dirty="0">
                <a:latin typeface="Calibri" panose="020F0502020204030204" pitchFamily="34" charset="0"/>
                <a:ea typeface="Malgun Gothic" panose="020B0503020000020004" pitchFamily="34" charset="-127"/>
              </a:rPr>
              <a:t>, </a:t>
            </a:r>
            <a:r>
              <a:rPr lang="ko-KR" altLang="en-US" sz="1800" b="1" i="0" u="none" strike="noStrike" baseline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인사</a:t>
            </a:r>
            <a:endParaRPr lang="ko-KR" altLang="en-US" sz="1800" b="0" i="0" u="none" strike="noStrike" baseline="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11:00~11:05  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개회사</a:t>
            </a: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							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임영호 차기회장</a:t>
            </a: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11:05~11:15  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서울대학교교가</a:t>
            </a: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			</a:t>
            </a:r>
          </a:p>
          <a:p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단체기념사진</a:t>
            </a: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11:15~11:20   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축사</a:t>
            </a: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							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노명호 미주동창회장</a:t>
            </a: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11:20~11:30   2022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년 축하 메세지</a:t>
            </a: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11:30~11:40   2022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년 동문 단체장님 신년사</a:t>
            </a:r>
            <a:endParaRPr lang="en-US" altLang="ko-KR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11:30~11:40 2022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년 동문회 운영 계획 </a:t>
            </a: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proposal</a:t>
            </a:r>
            <a:endParaRPr lang="ko-KR" altLang="en-US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11:40 ~11:50  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동문들의덕담나누기</a:t>
            </a: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11:50 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동문회 모임 활성화 </a:t>
            </a: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initiation</a:t>
            </a:r>
            <a:endParaRPr lang="en-US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12:00  </a:t>
            </a:r>
            <a:r>
              <a:rPr lang="ko-KR" altLang="en-US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폐회</a:t>
            </a:r>
            <a:endParaRPr lang="en-US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675" y="3762375"/>
            <a:ext cx="18383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7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서울대학교를 소개합니다.">
            <a:hlinkClick r:id="" action="ppaction://media"/>
            <a:extLst>
              <a:ext uri="{FF2B5EF4-FFF2-40B4-BE49-F238E27FC236}">
                <a16:creationId xmlns:a16="http://schemas.microsoft.com/office/drawing/2014/main" id="{67AC9F76-3038-4169-B155-FBF2B917EE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5880" y="321432"/>
            <a:ext cx="11000240" cy="62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BB51-BA39-4C0C-8F79-D43C7AEF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신년 하례 모임을 시작하며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EAC5A-271F-47AA-8628-557D9FAD3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임영호 차기 회장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4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1479-666D-4C17-ADC5-ABE39E84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교가 함께 합창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05165-F49D-4EB0-8372-21A40035D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다함께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6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lendar&#10;&#10;Description automatically generated with low confidence">
            <a:extLst>
              <a:ext uri="{FF2B5EF4-FFF2-40B4-BE49-F238E27FC236}">
                <a16:creationId xmlns:a16="http://schemas.microsoft.com/office/drawing/2014/main" id="{1ED73FD4-AD13-47FE-B6EA-EF11DDBAF4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13334" y="2060575"/>
            <a:ext cx="3375744" cy="41957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54BEA-4D83-4270-98A9-2746B0923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886478" cy="42002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/>
              <a:t>가슴마다 성스러운 이념을 품고</a:t>
            </a:r>
            <a:br>
              <a:rPr lang="ko-KR" altLang="en-US" sz="2800" dirty="0"/>
            </a:br>
            <a:r>
              <a:rPr lang="ko-KR" altLang="en-US" sz="2800" dirty="0"/>
              <a:t>이 세상의 사는 진리 찾는 이 길을</a:t>
            </a:r>
            <a:br>
              <a:rPr lang="ko-KR" altLang="en-US" sz="2800" dirty="0"/>
            </a:br>
            <a:r>
              <a:rPr lang="ko-KR" altLang="en-US" sz="2800" dirty="0"/>
              <a:t>씩씩하게 나아가는 젊은 오뉘들</a:t>
            </a:r>
            <a:br>
              <a:rPr lang="ko-KR" altLang="en-US" sz="2800" dirty="0"/>
            </a:br>
            <a:r>
              <a:rPr lang="ko-KR" altLang="en-US" sz="2800" dirty="0"/>
              <a:t>이 겨레와 이 나라의 크나큰 보람</a:t>
            </a:r>
            <a:br>
              <a:rPr lang="ko-KR" altLang="en-US" sz="2800" dirty="0"/>
            </a:br>
            <a:r>
              <a:rPr lang="ko-KR" altLang="en-US" sz="2800" dirty="0"/>
              <a:t>뛰어나는 인재들이 다 모여들어</a:t>
            </a:r>
            <a:br>
              <a:rPr lang="ko-KR" altLang="en-US" sz="2800" dirty="0"/>
            </a:br>
            <a:r>
              <a:rPr lang="ko-KR" altLang="en-US" sz="2800" dirty="0"/>
              <a:t>더욱 더욱 융성하는 서울대학교</a:t>
            </a:r>
            <a:endParaRPr lang="en-US" sz="2800" dirty="0"/>
          </a:p>
        </p:txBody>
      </p:sp>
      <p:pic>
        <p:nvPicPr>
          <p:cNvPr id="9" name="Online Media 8" title="서울대학교 교가">
            <a:hlinkClick r:id="" action="ppaction://media"/>
            <a:extLst>
              <a:ext uri="{FF2B5EF4-FFF2-40B4-BE49-F238E27FC236}">
                <a16:creationId xmlns:a16="http://schemas.microsoft.com/office/drawing/2014/main" id="{ADB659E1-1AF3-4408-A898-0C55B8609F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1206" y="358868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A68B-1FB4-485C-B31B-101210C0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1700">
                <a:effectLst/>
              </a:rPr>
              <a:t>2022</a:t>
            </a:r>
            <a:r>
              <a:rPr lang="ko-KR" altLang="en-US" sz="1700">
                <a:effectLst/>
              </a:rPr>
              <a:t>년 임인년</a:t>
            </a:r>
            <a:r>
              <a:rPr lang="en-US" altLang="ko-KR" sz="1700">
                <a:effectLst/>
              </a:rPr>
              <a:t>(</a:t>
            </a:r>
            <a:r>
              <a:rPr lang="ko-KR" altLang="en-US" sz="1700">
                <a:effectLst/>
              </a:rPr>
              <a:t>壬寅年</a:t>
            </a:r>
            <a:r>
              <a:rPr lang="en-US" altLang="ko-KR" sz="1700">
                <a:effectLst/>
              </a:rPr>
              <a:t>)</a:t>
            </a:r>
            <a:r>
              <a:rPr lang="ko-KR" altLang="en-US" sz="1700">
                <a:effectLst/>
              </a:rPr>
              <a:t>은 ‘검은 호랑이’의 기운을 받는 해다</a:t>
            </a:r>
            <a:br>
              <a:rPr lang="ko-KR" altLang="en-US" sz="1700">
                <a:effectLst/>
              </a:rPr>
            </a:br>
            <a:br>
              <a:rPr lang="ko-KR" altLang="en-US" sz="1700">
                <a:effectLst/>
              </a:rPr>
            </a:br>
            <a:br>
              <a:rPr lang="en-US" altLang="ko-KR" sz="1700">
                <a:effectLst/>
              </a:rPr>
            </a:br>
            <a:endParaRPr lang="en-US" sz="17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322E4C-45CF-4992-A226-26F920E63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9" r="10320" b="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4B17C9-D353-42F1-9DF9-0C1921F8B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7700" y="3155143"/>
            <a:ext cx="3324225" cy="2376513"/>
          </a:xfrm>
        </p:spPr>
      </p:pic>
    </p:spTree>
    <p:extLst>
      <p:ext uri="{BB962C8B-B14F-4D97-AF65-F5344CB8AC3E}">
        <p14:creationId xmlns:p14="http://schemas.microsoft.com/office/powerpoint/2010/main" val="332768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0D83-C118-4EE0-B9B1-6D733A04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</a:t>
            </a:r>
            <a:r>
              <a:rPr lang="ko-KR" altLang="en-US" dirty="0"/>
              <a:t>년을 축하하는 메세지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64E31-5529-43FB-8F47-85AA7EE4C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노명호 미주 동창회장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8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5C5D-2FB3-4BE9-A56A-7905A5AB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</a:t>
            </a:r>
            <a:r>
              <a:rPr lang="ko-KR" altLang="en-US" dirty="0"/>
              <a:t>년 을 맞이하는 동문 소감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405A9-9585-49C4-B2E4-83AFB36DA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선배님 후배님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94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</TotalTime>
  <Words>218</Words>
  <Application>Microsoft Office PowerPoint</Application>
  <PresentationFormat>Widescreen</PresentationFormat>
  <Paragraphs>33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Malgun Gothic</vt:lpstr>
      <vt:lpstr>Arial</vt:lpstr>
      <vt:lpstr>Calibri</vt:lpstr>
      <vt:lpstr>Century Gothic</vt:lpstr>
      <vt:lpstr>Wingdings 3</vt:lpstr>
      <vt:lpstr>Ion</vt:lpstr>
      <vt:lpstr>서울대학교 뉴잉글랜드 동창회 2022 년 신년하례모임</vt:lpstr>
      <vt:lpstr>Agenda</vt:lpstr>
      <vt:lpstr>PowerPoint Presentation</vt:lpstr>
      <vt:lpstr>신년 하례 모임을 시작하며</vt:lpstr>
      <vt:lpstr>교가 함께 합창</vt:lpstr>
      <vt:lpstr>PowerPoint Presentation</vt:lpstr>
      <vt:lpstr>2022년 임인년(壬寅年)은 ‘검은 호랑이’의 기운을 받는 해다   </vt:lpstr>
      <vt:lpstr>2022년을 축하하는 메세지</vt:lpstr>
      <vt:lpstr>2022년 을 맞이하는 동문 소감</vt:lpstr>
      <vt:lpstr>2022년 우리 단체는</vt:lpstr>
      <vt:lpstr>2022년 동문회 는 이렇게 했으면</vt:lpstr>
      <vt:lpstr>모임 활성화 Initiation</vt:lpstr>
    </vt:vector>
  </TitlesOfParts>
  <Company>Axcelis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서울대학교 뉴잉글랜드 동창회 2020 년 이사회</dc:title>
  <dc:creator>Roh, Dwight</dc:creator>
  <cp:lastModifiedBy>Roh, Dwight</cp:lastModifiedBy>
  <cp:revision>16</cp:revision>
  <dcterms:created xsi:type="dcterms:W3CDTF">2020-05-12T01:27:06Z</dcterms:created>
  <dcterms:modified xsi:type="dcterms:W3CDTF">2022-01-08T17:28:07Z</dcterms:modified>
</cp:coreProperties>
</file>